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lnSpc>
                <a:spcPct val="110000"/>
              </a:lnSpc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2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3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4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7/22/2022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9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73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5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5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spc="6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900" spc="6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1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 spc="12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 spc="9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 spc="9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 spc="9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 spc="9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 spc="9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17529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57" y="0"/>
            <a:ext cx="12191999" cy="2217528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7B06D39-7C36-498C-93E2-31F4B1869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785" y="381000"/>
            <a:ext cx="11793157" cy="1600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ja-JP" altLang="en-US" sz="4800" i="1" cap="all" dirty="0">
                <a:latin typeface="HGS明朝B" panose="02020800000000000000" pitchFamily="18" charset="-128"/>
                <a:ea typeface="HGS明朝B" panose="02020800000000000000" pitchFamily="18" charset="-128"/>
              </a:rPr>
              <a:t>白梅幼稚園　入園説明会　　</a:t>
            </a:r>
            <a:r>
              <a:rPr lang="ja-JP" altLang="en-US" sz="2000" i="1" cap="all" dirty="0">
                <a:latin typeface="HGS明朝B" panose="02020800000000000000" pitchFamily="18" charset="-128"/>
                <a:ea typeface="HGS明朝B" panose="02020800000000000000" pitchFamily="18" charset="-128"/>
              </a:rPr>
              <a:t>教育の力で未来をつくる</a:t>
            </a:r>
            <a:endParaRPr kumimoji="1" lang="en-US" altLang="ja-JP" sz="2000" i="1" cap="all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CD0418E-FA69-4E32-9355-BC3990168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17525"/>
            <a:ext cx="4653887" cy="42102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3200" dirty="0">
                <a:solidFill>
                  <a:schemeClr val="accent1">
                    <a:lumMod val="75000"/>
                  </a:schemeClr>
                </a:solidFill>
              </a:rPr>
              <a:t>“THE  GUIDANCE”  VER. 2023</a:t>
            </a:r>
          </a:p>
          <a:p>
            <a:pPr>
              <a:lnSpc>
                <a:spcPct val="110000"/>
              </a:lnSpc>
            </a:pPr>
            <a:endParaRPr kumimoji="1" lang="en-US" altLang="ja-JP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令和</a:t>
            </a:r>
            <a:r>
              <a:rPr lang="en-US" altLang="ja-JP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年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月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日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土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10:00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～</a:t>
            </a:r>
          </a:p>
          <a:p>
            <a:pPr>
              <a:lnSpc>
                <a:spcPct val="110000"/>
              </a:lnSpc>
            </a:pP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於　アインパルラ浦島様　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3F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会場</a:t>
            </a:r>
          </a:p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kumimoji="1" lang="en-US" altLang="ja-JP" sz="1800" dirty="0">
              <a:solidFill>
                <a:schemeClr val="tx2"/>
              </a:solidFill>
            </a:endParaRPr>
          </a:p>
        </p:txBody>
      </p:sp>
      <p:pic>
        <p:nvPicPr>
          <p:cNvPr id="5" name="図 4" descr="公園にある木&#10;&#10;中程度の精度で自動的に生成された説明">
            <a:extLst>
              <a:ext uri="{FF2B5EF4-FFF2-40B4-BE49-F238E27FC236}">
                <a16:creationId xmlns:a16="http://schemas.microsoft.com/office/drawing/2014/main" id="{31C17D7F-CD8C-428B-87AB-812ABAE72E2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2" r="5442"/>
          <a:stretch/>
        </p:blipFill>
        <p:spPr>
          <a:xfrm>
            <a:off x="4653887" y="2217529"/>
            <a:ext cx="7538113" cy="4640471"/>
          </a:xfrm>
          <a:prstGeom prst="rect">
            <a:avLst/>
          </a:prstGeom>
        </p:spPr>
      </p:pic>
      <p:pic>
        <p:nvPicPr>
          <p:cNvPr id="7" name="図 6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C0B48F56-4FC1-49DD-9D63-4F83E74176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85" y="5882637"/>
            <a:ext cx="3898400" cy="97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01626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Yu Gothic"/>
        <a:ea typeface=""/>
        <a:cs typeface=""/>
      </a:majorFont>
      <a:minorFont>
        <a:latin typeface="Yu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36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AvenirNext LT Pro Medium</vt:lpstr>
      <vt:lpstr>HGS明朝B</vt:lpstr>
      <vt:lpstr>Yu Gothic</vt:lpstr>
      <vt:lpstr>Yu Gothic Medium</vt:lpstr>
      <vt:lpstr>Arial</vt:lpstr>
      <vt:lpstr>BlockprintVTI</vt:lpstr>
      <vt:lpstr>白梅幼稚園　入園説明会　　教育の力で未来をつくる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白梅幼稚園　入園説明会</dc:title>
  <dc:creator>白梅幼稚園 高橋潤</dc:creator>
  <cp:lastModifiedBy>潤 髙橋</cp:lastModifiedBy>
  <cp:revision>5</cp:revision>
  <cp:lastPrinted>2022-04-27T07:54:10Z</cp:lastPrinted>
  <dcterms:created xsi:type="dcterms:W3CDTF">2022-04-27T07:24:21Z</dcterms:created>
  <dcterms:modified xsi:type="dcterms:W3CDTF">2022-07-22T02:03:56Z</dcterms:modified>
</cp:coreProperties>
</file>