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lnSpc>
                <a:spcPct val="110000"/>
              </a:lnSpc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20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33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045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3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02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494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9/12/2023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173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25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9/12/2023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8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59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2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lIns="109728" tIns="109728" rIns="109728" bIns="91440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900" spc="6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9/12/2023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ctr">
              <a:defRPr sz="900" spc="6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81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 spc="12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400" kern="1200" spc="9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 spc="9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 spc="9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 spc="9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 spc="9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4AB8125F-0FD8-48CD-9F43-73E5494EA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019DD6C-5899-4C07-864B-EB0A7D104A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BDFFBC1-15BD-428E-B8AF-ECF5D1B76D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17529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BFB3075-0323-4EB0-B1A5-776A0E709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057" y="0"/>
            <a:ext cx="12191999" cy="2217528"/>
          </a:xfrm>
          <a:prstGeom prst="rect">
            <a:avLst/>
          </a:prstGeom>
          <a:blipFill dpi="0" rotWithShape="1">
            <a:blip r:embed="rId3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7B06D39-7C36-498C-93E2-31F4B18696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785" y="381000"/>
            <a:ext cx="11793157" cy="16001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ja-JP" altLang="en-US" sz="4800" i="1" cap="all" dirty="0">
                <a:latin typeface="HGS明朝B" panose="02020800000000000000" pitchFamily="18" charset="-128"/>
                <a:ea typeface="HGS明朝B" panose="02020800000000000000" pitchFamily="18" charset="-128"/>
              </a:rPr>
              <a:t>白梅幼稚園　入園説明会　　</a:t>
            </a:r>
            <a:r>
              <a:rPr lang="ja-JP" altLang="en-US" sz="2100" i="1" cap="all" dirty="0">
                <a:latin typeface="HGS明朝B" panose="02020800000000000000" pitchFamily="18" charset="-128"/>
                <a:ea typeface="HGS明朝B" panose="02020800000000000000" pitchFamily="18" charset="-128"/>
              </a:rPr>
              <a:t>教育の力で未来をつくる</a:t>
            </a:r>
            <a:endParaRPr kumimoji="1" lang="en-US" altLang="ja-JP" sz="2100" i="1" cap="all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CD0418E-FA69-4E32-9355-BC3990168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217525"/>
            <a:ext cx="4653887" cy="421027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10000"/>
              </a:lnSpc>
            </a:pPr>
            <a:r>
              <a:rPr kumimoji="1" lang="en-US" altLang="ja-JP" sz="3200" dirty="0">
                <a:solidFill>
                  <a:schemeClr val="accent1">
                    <a:lumMod val="75000"/>
                  </a:schemeClr>
                </a:solidFill>
              </a:rPr>
              <a:t>“THE  GUIDANCE”  VER. 2024</a:t>
            </a:r>
          </a:p>
          <a:p>
            <a:pPr>
              <a:lnSpc>
                <a:spcPct val="110000"/>
              </a:lnSpc>
            </a:pPr>
            <a:endParaRPr kumimoji="1" lang="en-US" altLang="ja-JP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</a:rPr>
              <a:t>令和</a:t>
            </a:r>
            <a:r>
              <a:rPr kumimoji="1" lang="en-US" altLang="ja-JP" dirty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</a:rPr>
              <a:t>年</a:t>
            </a:r>
            <a:r>
              <a:rPr kumimoji="1" lang="en-US" altLang="ja-JP" dirty="0">
                <a:solidFill>
                  <a:schemeClr val="accent1">
                    <a:lumMod val="75000"/>
                  </a:schemeClr>
                </a:solidFill>
              </a:rPr>
              <a:t>10</a:t>
            </a: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</a:rPr>
              <a:t>月</a:t>
            </a:r>
            <a:r>
              <a:rPr kumimoji="1" lang="en-US" altLang="ja-JP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</a:rPr>
              <a:t>日</a:t>
            </a:r>
            <a:r>
              <a:rPr kumimoji="1" lang="en-US" altLang="ja-JP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</a:rPr>
              <a:t>土</a:t>
            </a:r>
            <a:r>
              <a:rPr kumimoji="1" lang="en-US" altLang="ja-JP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</a:rPr>
              <a:t>　</a:t>
            </a:r>
            <a:r>
              <a:rPr kumimoji="1" lang="en-US" altLang="ja-JP" dirty="0">
                <a:solidFill>
                  <a:schemeClr val="accent1">
                    <a:lumMod val="75000"/>
                  </a:schemeClr>
                </a:solidFill>
              </a:rPr>
              <a:t>10:00</a:t>
            </a: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</a:rPr>
              <a:t>～</a:t>
            </a:r>
          </a:p>
          <a:p>
            <a:pPr>
              <a:lnSpc>
                <a:spcPct val="110000"/>
              </a:lnSpc>
            </a:pP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</a:rPr>
              <a:t>於　アインパルラ浦島様　</a:t>
            </a:r>
          </a:p>
          <a:p>
            <a:pPr indent="-228600" algn="l">
              <a:lnSpc>
                <a:spcPct val="110000"/>
              </a:lnSpc>
              <a:buFont typeface="Arial" panose="020B0604020202020204" pitchFamily="34" charset="0"/>
              <a:buChar char="•"/>
            </a:pPr>
            <a:endParaRPr kumimoji="1" lang="en-US" altLang="ja-JP" sz="1800" dirty="0">
              <a:solidFill>
                <a:schemeClr val="tx2"/>
              </a:solidFill>
            </a:endParaRPr>
          </a:p>
        </p:txBody>
      </p:sp>
      <p:pic>
        <p:nvPicPr>
          <p:cNvPr id="7" name="図 6" descr="ロゴ が含まれている画像&#10;&#10;自動的に生成された説明">
            <a:extLst>
              <a:ext uri="{FF2B5EF4-FFF2-40B4-BE49-F238E27FC236}">
                <a16:creationId xmlns:a16="http://schemas.microsoft.com/office/drawing/2014/main" id="{C0B48F56-4FC1-49DD-9D63-4F83E74176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85" y="5882637"/>
            <a:ext cx="3898400" cy="975362"/>
          </a:xfrm>
          <a:prstGeom prst="rect">
            <a:avLst/>
          </a:prstGeom>
        </p:spPr>
      </p:pic>
      <p:pic>
        <p:nvPicPr>
          <p:cNvPr id="6" name="図 5" descr="地下鉄の駅&#10;&#10;低い精度で自動的に生成された説明">
            <a:extLst>
              <a:ext uri="{FF2B5EF4-FFF2-40B4-BE49-F238E27FC236}">
                <a16:creationId xmlns:a16="http://schemas.microsoft.com/office/drawing/2014/main" id="{648C4ED9-C097-F489-7C61-0D0F29C686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887" y="2217525"/>
            <a:ext cx="7538113" cy="4635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01626"/>
      </p:ext>
    </p:extLst>
  </p:cSld>
  <p:clrMapOvr>
    <a:masterClrMapping/>
  </p:clrMapOvr>
</p:sld>
</file>

<file path=ppt/theme/theme1.xml><?xml version="1.0" encoding="utf-8"?>
<a:theme xmlns:a="http://schemas.openxmlformats.org/drawingml/2006/main" name="BlockprintVTI">
  <a:themeElements>
    <a:clrScheme name="Custom 69">
      <a:dk1>
        <a:sysClr val="windowText" lastClr="000000"/>
      </a:dk1>
      <a:lt1>
        <a:sysClr val="window" lastClr="FFFFFF"/>
      </a:lt1>
      <a:dk2>
        <a:srgbClr val="44131A"/>
      </a:dk2>
      <a:lt2>
        <a:srgbClr val="F2ECEA"/>
      </a:lt2>
      <a:accent1>
        <a:srgbClr val="A62C52"/>
      </a:accent1>
      <a:accent2>
        <a:srgbClr val="A7928D"/>
      </a:accent2>
      <a:accent3>
        <a:srgbClr val="307C71"/>
      </a:accent3>
      <a:accent4>
        <a:srgbClr val="41575D"/>
      </a:accent4>
      <a:accent5>
        <a:srgbClr val="8FA3A3"/>
      </a:accent5>
      <a:accent6>
        <a:srgbClr val="CA8370"/>
      </a:accent6>
      <a:hlink>
        <a:srgbClr val="D13D6E"/>
      </a:hlink>
      <a:folHlink>
        <a:srgbClr val="6C9D92"/>
      </a:folHlink>
    </a:clrScheme>
    <a:fontScheme name="Custom 56">
      <a:majorFont>
        <a:latin typeface="Yu Gothic"/>
        <a:ea typeface=""/>
        <a:cs typeface=""/>
      </a:majorFont>
      <a:minorFont>
        <a:latin typeface="Yu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34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AvenirNext LT Pro Medium</vt:lpstr>
      <vt:lpstr>HGS明朝B</vt:lpstr>
      <vt:lpstr>Yu Gothic</vt:lpstr>
      <vt:lpstr>Yu Gothic Medium</vt:lpstr>
      <vt:lpstr>Arial</vt:lpstr>
      <vt:lpstr>BlockprintVTI</vt:lpstr>
      <vt:lpstr>白梅幼稚園　入園説明会　　教育の力で未来をつくる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白梅幼稚園　入園説明会</dc:title>
  <dc:creator>白梅幼稚園 高橋潤</dc:creator>
  <cp:lastModifiedBy>高橋潤 白梅幼稚園</cp:lastModifiedBy>
  <cp:revision>7</cp:revision>
  <cp:lastPrinted>2022-04-27T07:54:10Z</cp:lastPrinted>
  <dcterms:created xsi:type="dcterms:W3CDTF">2022-04-27T07:24:21Z</dcterms:created>
  <dcterms:modified xsi:type="dcterms:W3CDTF">2023-09-12T02:34:50Z</dcterms:modified>
</cp:coreProperties>
</file>